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– A Better Way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Entities and Relationships</a:t>
            </a:r>
          </a:p>
          <a:p>
            <a:r>
              <a:rPr lang="en-US" sz="2800" dirty="0" smtClean="0"/>
              <a:t>Part 2: ERD and Associative Entities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Detail the attributes of the Associative 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primary key of the Associative Entity will be a composite of the primary keys of the entities in the relationship</a:t>
            </a:r>
          </a:p>
          <a:p>
            <a:r>
              <a:rPr lang="en-US" dirty="0" smtClean="0"/>
              <a:t>Move all fields that are functionally dependent on the composite key to this new entity</a:t>
            </a:r>
          </a:p>
          <a:p>
            <a:r>
              <a:rPr lang="en-US" dirty="0" smtClean="0"/>
              <a:t>Maybe create a new entity diagram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 Entity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3914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828800" y="60198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fields (if any) can be NULL?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Entity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056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28800" y="6019800"/>
            <a:ext cx="510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Which fields (if any) can be NULL?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2057400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Doctor treats Patients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r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743200"/>
            <a:ext cx="48768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Chen ERD</a:t>
            </a:r>
            <a:endParaRPr lang="en-US" dirty="0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657021"/>
              </p:ext>
            </p:extLst>
          </p:nvPr>
        </p:nvGraphicFramePr>
        <p:xfrm>
          <a:off x="304800" y="1752600"/>
          <a:ext cx="7758545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Visio" r:id="rId3" imgW="5520932" imgH="720547" progId="Visio.Drawing.11">
                  <p:embed/>
                </p:oleObj>
              </mc:Choice>
              <mc:Fallback>
                <p:oleObj name="Visio" r:id="rId3" imgW="5520932" imgH="720547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7758545" cy="3048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" name="AutoShape 2"/>
          <p:cNvSpPr>
            <a:spLocks noChangeShapeType="1"/>
          </p:cNvSpPr>
          <p:nvPr/>
        </p:nvSpPr>
        <p:spPr bwMode="auto">
          <a:xfrm>
            <a:off x="1600200" y="3276600"/>
            <a:ext cx="19812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AutoShape 3"/>
          <p:cNvSpPr>
            <a:spLocks noChangeShapeType="1"/>
          </p:cNvSpPr>
          <p:nvPr/>
        </p:nvSpPr>
        <p:spPr bwMode="auto">
          <a:xfrm>
            <a:off x="4800600" y="3276600"/>
            <a:ext cx="19050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How many of each are related to how many of the other</a:t>
            </a:r>
          </a:p>
          <a:p>
            <a:pPr lvl="1"/>
            <a:r>
              <a:rPr lang="en-US" sz="2400" dirty="0" smtClean="0"/>
              <a:t>1 : 1     One to one</a:t>
            </a:r>
          </a:p>
          <a:p>
            <a:pPr lvl="2"/>
            <a:r>
              <a:rPr lang="en-US" sz="2000" dirty="0" smtClean="0"/>
              <a:t>1 can be as few as zero and as many as one</a:t>
            </a:r>
          </a:p>
          <a:p>
            <a:pPr lvl="1"/>
            <a:r>
              <a:rPr lang="en-US" sz="2400" dirty="0" smtClean="0"/>
              <a:t>1 : M    One to many</a:t>
            </a:r>
          </a:p>
          <a:p>
            <a:pPr lvl="1"/>
            <a:r>
              <a:rPr lang="en-US" sz="2400" dirty="0" smtClean="0"/>
              <a:t>M : N    Many to many</a:t>
            </a:r>
          </a:p>
          <a:p>
            <a:pPr lvl="2"/>
            <a:r>
              <a:rPr lang="en-US" sz="2000" dirty="0" smtClean="0"/>
              <a:t>M or N can be as few as zero or as many as many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Chen ERD with Cardinality </a:t>
            </a:r>
            <a:endParaRPr lang="en-US" dirty="0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066800" y="2667000"/>
          <a:ext cx="69342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4" name="Visio" r:id="rId3" imgW="5520932" imgH="720547" progId="Visio.Drawing.11">
                  <p:embed/>
                </p:oleObj>
              </mc:Choice>
              <mc:Fallback>
                <p:oleObj name="Visio" r:id="rId3" imgW="5520932" imgH="720547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667000"/>
                        <a:ext cx="6934200" cy="30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0" name="AutoShape 2"/>
          <p:cNvSpPr>
            <a:spLocks noChangeShapeType="1"/>
          </p:cNvSpPr>
          <p:nvPr/>
        </p:nvSpPr>
        <p:spPr bwMode="auto">
          <a:xfrm>
            <a:off x="2209800" y="4114800"/>
            <a:ext cx="17526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" name="AutoShape 3"/>
          <p:cNvSpPr>
            <a:spLocks noChangeShapeType="1"/>
          </p:cNvSpPr>
          <p:nvPr/>
        </p:nvSpPr>
        <p:spPr bwMode="auto">
          <a:xfrm>
            <a:off x="5105400" y="4283073"/>
            <a:ext cx="1676400" cy="6032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286000" y="3733800"/>
            <a:ext cx="277813" cy="2778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172200" y="3886200"/>
            <a:ext cx="28575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to Many 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record designs with composite keys</a:t>
            </a:r>
          </a:p>
          <a:p>
            <a:r>
              <a:rPr lang="en-US" dirty="0" smtClean="0"/>
              <a:t>Records with composite keys are often not normalized</a:t>
            </a:r>
          </a:p>
          <a:p>
            <a:r>
              <a:rPr lang="en-US" dirty="0" smtClean="0"/>
              <a:t>Reduces </a:t>
            </a:r>
            <a:r>
              <a:rPr lang="en-US" dirty="0" smtClean="0"/>
              <a:t>a many to many relationship to two one to many </a:t>
            </a:r>
            <a:r>
              <a:rPr lang="en-US" dirty="0" smtClean="0"/>
              <a:t>relationships via </a:t>
            </a:r>
            <a:r>
              <a:rPr lang="en-US" dirty="0" smtClean="0"/>
              <a:t>the creation of an Associative Entity</a:t>
            </a:r>
          </a:p>
          <a:p>
            <a:r>
              <a:rPr lang="en-US" dirty="0" smtClean="0"/>
              <a:t>Associative Entities become linking tables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ERD</a:t>
            </a:r>
            <a:endParaRPr lang="en-US" dirty="0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711161"/>
              </p:ext>
            </p:extLst>
          </p:nvPr>
        </p:nvGraphicFramePr>
        <p:xfrm>
          <a:off x="304800" y="3200400"/>
          <a:ext cx="79248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2" name="Visio" r:id="rId3" imgW="6206785" imgH="720547" progId="Visio.Drawing.11">
                  <p:embed/>
                </p:oleObj>
              </mc:Choice>
              <mc:Fallback>
                <p:oleObj name="Visio" r:id="rId3" imgW="6206785" imgH="720547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200400"/>
                        <a:ext cx="7924800" cy="2286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8" name="AutoShape 2"/>
          <p:cNvSpPr>
            <a:spLocks noChangeShapeType="1"/>
          </p:cNvSpPr>
          <p:nvPr/>
        </p:nvSpPr>
        <p:spPr bwMode="auto">
          <a:xfrm>
            <a:off x="1530350" y="4297681"/>
            <a:ext cx="29845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99" name="AutoShape 3"/>
          <p:cNvSpPr>
            <a:spLocks noChangeShapeType="1"/>
          </p:cNvSpPr>
          <p:nvPr/>
        </p:nvSpPr>
        <p:spPr bwMode="auto">
          <a:xfrm>
            <a:off x="2971800" y="4343400"/>
            <a:ext cx="6096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/>
          <p:cNvSpPr>
            <a:spLocks noChangeShapeType="1"/>
          </p:cNvSpPr>
          <p:nvPr/>
        </p:nvSpPr>
        <p:spPr bwMode="auto">
          <a:xfrm>
            <a:off x="4724400" y="4267200"/>
            <a:ext cx="5334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1" name="AutoShape 5"/>
          <p:cNvSpPr>
            <a:spLocks noChangeShapeType="1"/>
          </p:cNvSpPr>
          <p:nvPr/>
        </p:nvSpPr>
        <p:spPr bwMode="auto">
          <a:xfrm flipV="1">
            <a:off x="6400800" y="4267200"/>
            <a:ext cx="66516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600200" y="3860800"/>
            <a:ext cx="238125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200399" y="4029075"/>
            <a:ext cx="261937" cy="2381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105400" y="3886200"/>
            <a:ext cx="269875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7162800" y="3962400"/>
            <a:ext cx="238125" cy="2619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362200" y="15240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Associative Table resolves the M:N relationship.</a:t>
            </a:r>
          </a:p>
          <a:p>
            <a:endParaRPr lang="en-US" dirty="0"/>
          </a:p>
          <a:p>
            <a:r>
              <a:rPr lang="en-US" dirty="0" smtClean="0"/>
              <a:t>The M side requires a foreign key to the row on the 1 side.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233</TotalTime>
  <Words>230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Adjacency</vt:lpstr>
      <vt:lpstr>Visio</vt:lpstr>
      <vt:lpstr>Design – A Better Way</vt:lpstr>
      <vt:lpstr>Doctor Entity</vt:lpstr>
      <vt:lpstr>Patient Entity</vt:lpstr>
      <vt:lpstr>Relationships</vt:lpstr>
      <vt:lpstr>Basic Chen ERD</vt:lpstr>
      <vt:lpstr>Cardinality</vt:lpstr>
      <vt:lpstr>Chen ERD with Cardinality </vt:lpstr>
      <vt:lpstr>Many to Many Relationships </vt:lpstr>
      <vt:lpstr>The New ERD</vt:lpstr>
      <vt:lpstr>Detail the attributes of the Associative Entity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– A Better Way</dc:title>
  <dc:creator>charliem</dc:creator>
  <cp:lastModifiedBy>Wyatt, John</cp:lastModifiedBy>
  <cp:revision>25</cp:revision>
  <dcterms:created xsi:type="dcterms:W3CDTF">2010-10-06T16:25:40Z</dcterms:created>
  <dcterms:modified xsi:type="dcterms:W3CDTF">2014-08-06T17:55:26Z</dcterms:modified>
</cp:coreProperties>
</file>